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  <a:srgbClr val="981D97"/>
    <a:srgbClr val="FFA300"/>
    <a:srgbClr val="00843D"/>
    <a:srgbClr val="FFD100"/>
    <a:srgbClr val="BA0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708" autoAdjust="0"/>
  </p:normalViewPr>
  <p:slideViewPr>
    <p:cSldViewPr snapToGrid="0">
      <p:cViewPr varScale="1">
        <p:scale>
          <a:sx n="101" d="100"/>
          <a:sy n="101" d="100"/>
        </p:scale>
        <p:origin x="18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 Master Template - WS Thin Footer</Template>
  <TotalTime>3108</TotalTime>
  <Words>2093</Words>
  <Application>Microsoft Office PowerPoint</Application>
  <PresentationFormat>On-screen Show (16:9)</PresentationFormat>
  <Paragraphs>371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Courier New</vt:lpstr>
      <vt:lpstr>LucidaGrande</vt:lpstr>
      <vt:lpstr>Times New Roman</vt:lpstr>
      <vt:lpstr>Verdana</vt:lpstr>
      <vt:lpstr>Wingdings</vt:lpstr>
      <vt:lpstr>IEEE Master Template - WS Thin Footer</vt:lpstr>
      <vt:lpstr>PowerPoint Presentation</vt:lpstr>
      <vt:lpstr>Joint Region 5 and Region 3 Volunteer Call</vt:lpstr>
      <vt:lpstr>Welcome Region 3 Volunteers!</vt:lpstr>
      <vt:lpstr>Agenda</vt:lpstr>
      <vt:lpstr>Where Did All My Members go?!</vt:lpstr>
      <vt:lpstr>IEEE Membership Development Cycle</vt:lpstr>
      <vt:lpstr>How are we doing?</vt:lpstr>
      <vt:lpstr>So where did all my members go?!</vt:lpstr>
      <vt:lpstr>New Features of eNotice</vt:lpstr>
      <vt:lpstr>New Features of eNotice</vt:lpstr>
      <vt:lpstr>New Features of eNotice</vt:lpstr>
      <vt:lpstr>New Features of eNotice</vt:lpstr>
      <vt:lpstr>New Features of eNotice</vt:lpstr>
      <vt:lpstr>New Features of eNotice</vt:lpstr>
      <vt:lpstr>New Features of eNotice</vt:lpstr>
      <vt:lpstr>Moving Forward…</vt:lpstr>
      <vt:lpstr>Thank you! - Discussion</vt:lpstr>
      <vt:lpstr>Appendix</vt:lpstr>
      <vt:lpstr>Member View of IEEE</vt:lpstr>
      <vt:lpstr>Region 5 Executive Committee</vt:lpstr>
      <vt:lpstr>Region 3 Section Support Committee</vt:lpstr>
      <vt:lpstr>Region 3 Section Support Committee</vt:lpstr>
      <vt:lpstr>Important Section Resources</vt:lpstr>
      <vt:lpstr>Important Section Resources - continued</vt:lpstr>
      <vt:lpstr>Important Section Resources - continued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Outside the Classroom</dc:title>
  <dc:creator>Christopher Wright</dc:creator>
  <cp:lastModifiedBy>Christopher Wright</cp:lastModifiedBy>
  <cp:revision>193</cp:revision>
  <cp:lastPrinted>2019-02-28T20:08:21Z</cp:lastPrinted>
  <dcterms:created xsi:type="dcterms:W3CDTF">2017-10-11T18:27:23Z</dcterms:created>
  <dcterms:modified xsi:type="dcterms:W3CDTF">2019-03-01T19:03:55Z</dcterms:modified>
</cp:coreProperties>
</file>